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9" r:id="rId4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A4D401B-C70A-4512-8A4C-36575003AFA5}" type="datetimeFigureOut">
              <a:rPr lang="tr-TR"/>
              <a:pPr>
                <a:defRPr/>
              </a:pPr>
              <a:t>30.10.2018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smtClean="0"/>
              <a:t>Asıl metin stillerini düzenle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8890541-0589-41C5-AD0B-67FDC83CA8C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614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0934AF5-39DC-4B44-9158-5E573EE5C77C}" type="slidenum">
              <a:rPr lang="tr-TR" altLang="tr-TR" smtClean="0"/>
              <a:pPr/>
              <a:t>3</a:t>
            </a:fld>
            <a:endParaRPr lang="tr-TR" alt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DF4F8-4EBD-42C0-A85A-5E62D93E251D}" type="datetime1">
              <a:rPr lang="tr-TR"/>
              <a:pPr>
                <a:defRPr/>
              </a:pPr>
              <a:t>30.10.2018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5DC18-1AA1-43B0-8E52-AC962976203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51855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309B1-67D5-4198-81F3-1ADA7DFBF1CD}" type="datetime1">
              <a:rPr lang="tr-TR"/>
              <a:pPr>
                <a:defRPr/>
              </a:pPr>
              <a:t>30.10.2018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EF46A-160B-419A-A675-CB4AF67943F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17482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28131-12E5-412E-8CC3-84A568520173}" type="datetime1">
              <a:rPr lang="tr-TR"/>
              <a:pPr>
                <a:defRPr/>
              </a:pPr>
              <a:t>30.10.2018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0B509-52D0-471F-B5C4-790C7885062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7793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9D24A-CE94-4E80-AC3A-E39641EA8F80}" type="datetime1">
              <a:rPr lang="tr-TR"/>
              <a:pPr>
                <a:defRPr/>
              </a:pPr>
              <a:t>30.10.2018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997C3-75B6-4127-9E2F-4AECDBAE5B3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521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DE622-8589-4AC4-851B-E9CD512498E9}" type="datetime1">
              <a:rPr lang="tr-TR"/>
              <a:pPr>
                <a:defRPr/>
              </a:pPr>
              <a:t>30.10.2018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79CFD-EEB1-4E5B-9469-43E72FE7B40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31575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73F1A-37A0-4ED2-AE56-45E23F1AE128}" type="datetime1">
              <a:rPr lang="tr-TR"/>
              <a:pPr>
                <a:defRPr/>
              </a:pPr>
              <a:t>30.10.2018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AF5FF-8EAB-4D50-8F7D-26B3B94AC2B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98685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6206B-2981-4542-8B57-EB5D9196F102}" type="datetime1">
              <a:rPr lang="tr-TR"/>
              <a:pPr>
                <a:defRPr/>
              </a:pPr>
              <a:t>30.10.2018</a:t>
            </a:fld>
            <a:endParaRPr lang="tr-TR"/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45F8F-0B0F-4E6E-B843-5F29960BCF4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38772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2DC82-95ED-4900-BBA5-D5C82DCA01D5}" type="datetime1">
              <a:rPr lang="tr-TR"/>
              <a:pPr>
                <a:defRPr/>
              </a:pPr>
              <a:t>30.10.2018</a:t>
            </a:fld>
            <a:endParaRPr lang="tr-TR"/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8E53-E862-4DA1-A237-683EE7B557C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49871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21F83-4CF2-4135-8828-CA7A0FBE5F67}" type="datetime1">
              <a:rPr lang="tr-TR"/>
              <a:pPr>
                <a:defRPr/>
              </a:pPr>
              <a:t>30.10.2018</a:t>
            </a:fld>
            <a:endParaRPr lang="tr-TR"/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30BE9-3FC8-4ABA-A1A1-57AA484290D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8935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136DF-970C-40FD-8392-C9AAC4B76CAC}" type="datetime1">
              <a:rPr lang="tr-TR"/>
              <a:pPr>
                <a:defRPr/>
              </a:pPr>
              <a:t>30.10.2018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A9F48-0274-4463-95E2-F3E2A51B7C7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7929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FA745-7C61-413C-927A-775BC3041F3A}" type="datetime1">
              <a:rPr lang="tr-TR"/>
              <a:pPr>
                <a:defRPr/>
              </a:pPr>
              <a:t>30.10.2018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5FC8E-8A7F-4B80-B9FF-BE234ABB6E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5757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653CC0-14B5-41F8-BCE5-6175ECC6613C}" type="datetime1">
              <a:rPr lang="tr-TR"/>
              <a:pPr>
                <a:defRPr/>
              </a:pPr>
              <a:t>30.10.2018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788B418-451B-4DF7-9DD9-4D8984A1381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65525" y="44450"/>
            <a:ext cx="2451100" cy="2901950"/>
          </a:xfrm>
        </p:spPr>
      </p:pic>
      <p:grpSp>
        <p:nvGrpSpPr>
          <p:cNvPr id="3075" name="Grup 4"/>
          <p:cNvGrpSpPr>
            <a:grpSpLocks/>
          </p:cNvGrpSpPr>
          <p:nvPr/>
        </p:nvGrpSpPr>
        <p:grpSpPr bwMode="auto">
          <a:xfrm>
            <a:off x="0" y="5516563"/>
            <a:ext cx="9144000" cy="1146175"/>
            <a:chOff x="0" y="5719432"/>
            <a:chExt cx="9144000" cy="936593"/>
          </a:xfrm>
        </p:grpSpPr>
        <p:pic>
          <p:nvPicPr>
            <p:cNvPr id="3078" name="Resim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719432"/>
              <a:ext cx="9144000" cy="346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9" name="Alt Başlık 2"/>
            <p:cNvSpPr txBox="1">
              <a:spLocks/>
            </p:cNvSpPr>
            <p:nvPr/>
          </p:nvSpPr>
          <p:spPr bwMode="auto">
            <a:xfrm>
              <a:off x="3107104" y="6308561"/>
              <a:ext cx="2929791" cy="347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tr-TR" altLang="tr-TR" sz="2000">
                  <a:solidFill>
                    <a:srgbClr val="898989"/>
                  </a:solidFill>
                </a:rPr>
                <a:t>www.teslab.sakarya.edu.tr</a:t>
              </a:r>
            </a:p>
          </p:txBody>
        </p:sp>
      </p:grpSp>
      <p:pic>
        <p:nvPicPr>
          <p:cNvPr id="3076" name="Resi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163" y="2690813"/>
            <a:ext cx="6543675" cy="293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Slayt Numarası Yer Tutucus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9AF7C3-11B9-40C2-8E16-EA9E1937C50E}" type="slidenum">
              <a:rPr lang="tr-TR" altLang="tr-T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tr-TR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750" y="2286000"/>
            <a:ext cx="3529013" cy="295275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Sunum Başlığı</a:t>
            </a:r>
            <a:endParaRPr lang="tr-TR" sz="40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303838" y="3789363"/>
            <a:ext cx="3435350" cy="719137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tr-T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Sunum Yapan Adı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tr-T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Ünvanı</a:t>
            </a:r>
            <a:endParaRPr lang="tr-TR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0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836613"/>
            <a:ext cx="27368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01" name="Grup 9"/>
          <p:cNvGrpSpPr>
            <a:grpSpLocks/>
          </p:cNvGrpSpPr>
          <p:nvPr/>
        </p:nvGrpSpPr>
        <p:grpSpPr bwMode="auto">
          <a:xfrm>
            <a:off x="0" y="5719763"/>
            <a:ext cx="9144000" cy="906462"/>
            <a:chOff x="0" y="5719432"/>
            <a:chExt cx="9144000" cy="907020"/>
          </a:xfrm>
        </p:grpSpPr>
        <p:pic>
          <p:nvPicPr>
            <p:cNvPr id="4103" name="Resim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719432"/>
              <a:ext cx="9144000" cy="346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Alt Başlık 2"/>
            <p:cNvSpPr txBox="1">
              <a:spLocks/>
            </p:cNvSpPr>
            <p:nvPr/>
          </p:nvSpPr>
          <p:spPr>
            <a:xfrm>
              <a:off x="6588125" y="6278576"/>
              <a:ext cx="2547938" cy="347876"/>
            </a:xfrm>
            <a:prstGeom prst="rect">
              <a:avLst/>
            </a:prstGeom>
          </p:spPr>
          <p:txBody>
            <a:bodyPr>
              <a:normAutofit fontScale="85000" lnSpcReduction="10000"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fontAlgn="auto">
                <a:spcAft>
                  <a:spcPts val="0"/>
                </a:spcAft>
                <a:defRPr/>
              </a:pPr>
              <a:r>
                <a:rPr lang="tr-TR" sz="2000" dirty="0" smtClean="0"/>
                <a:t>www.teslab.sakarya.edu.tr</a:t>
              </a:r>
              <a:endParaRPr lang="tr-TR" sz="2000" dirty="0"/>
            </a:p>
          </p:txBody>
        </p:sp>
      </p:grpSp>
      <p:pic>
        <p:nvPicPr>
          <p:cNvPr id="4102" name="Resi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525463"/>
            <a:ext cx="3590925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Unvan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tr-TR" smtClean="0"/>
          </a:p>
        </p:txBody>
      </p:sp>
      <p:sp>
        <p:nvSpPr>
          <p:cNvPr id="5123" name="İçerik Yer Tutucusu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altLang="tr-TR" smtClean="0"/>
          </a:p>
        </p:txBody>
      </p:sp>
      <p:sp>
        <p:nvSpPr>
          <p:cNvPr id="5124" name="Slayt Numarası Yer Tutucusu 1"/>
          <p:cNvSpPr>
            <a:spLocks noGrp="1"/>
          </p:cNvSpPr>
          <p:nvPr>
            <p:ph type="sldNum" sz="quarter" idx="12"/>
          </p:nvPr>
        </p:nvSpPr>
        <p:spPr bwMode="auto">
          <a:xfrm>
            <a:off x="3729038" y="64198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0BB44BE1-1106-4662-8B33-52C119A7D5F0}" type="slidenum">
              <a:rPr lang="tr-TR" altLang="tr-TR" sz="1200" smtClean="0">
                <a:solidFill>
                  <a:srgbClr val="898989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3</a:t>
            </a:fld>
            <a:endParaRPr lang="tr-TR" altLang="tr-TR" sz="1200" smtClean="0">
              <a:solidFill>
                <a:srgbClr val="898989"/>
              </a:solidFill>
            </a:endParaRPr>
          </a:p>
        </p:txBody>
      </p:sp>
      <p:grpSp>
        <p:nvGrpSpPr>
          <p:cNvPr id="5125" name="Grup 3"/>
          <p:cNvGrpSpPr>
            <a:grpSpLocks/>
          </p:cNvGrpSpPr>
          <p:nvPr/>
        </p:nvGrpSpPr>
        <p:grpSpPr bwMode="auto">
          <a:xfrm>
            <a:off x="0" y="6170613"/>
            <a:ext cx="9144000" cy="452437"/>
            <a:chOff x="0" y="5719432"/>
            <a:chExt cx="9144000" cy="852578"/>
          </a:xfrm>
        </p:grpSpPr>
        <p:pic>
          <p:nvPicPr>
            <p:cNvPr id="5128" name="Resim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719432"/>
              <a:ext cx="9144000" cy="346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9" name="Alt Başlık 2"/>
            <p:cNvSpPr txBox="1">
              <a:spLocks/>
            </p:cNvSpPr>
            <p:nvPr/>
          </p:nvSpPr>
          <p:spPr bwMode="auto">
            <a:xfrm>
              <a:off x="6300192" y="6224132"/>
              <a:ext cx="2691954" cy="347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tr-TR" altLang="tr-TR" sz="1800">
                  <a:solidFill>
                    <a:srgbClr val="898989"/>
                  </a:solidFill>
                </a:rPr>
                <a:t>www.teslab.sakarya.edu.tr</a:t>
              </a:r>
            </a:p>
          </p:txBody>
        </p:sp>
      </p:grpSp>
      <p:pic>
        <p:nvPicPr>
          <p:cNvPr id="5126" name="İçerik Yer Tutucusu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4763"/>
            <a:ext cx="201136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Resim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225" y="6294438"/>
            <a:ext cx="1236663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num_Sablon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slabsunusablon.pot [Uyumluluk Modu]" id="{6177A306-0CBB-45E9-BCC1-9066392A1345}" vid="{64AD173C-4EB4-4D7F-BD8F-8BEB5C1C5039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teslabsunusablon-yeni</Template>
  <TotalTime>0</TotalTime>
  <Words>12</Words>
  <Application>Microsoft Office PowerPoint</Application>
  <PresentationFormat>Ekran Gösterisi (4:3)</PresentationFormat>
  <Paragraphs>9</Paragraphs>
  <Slides>3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6" baseType="lpstr">
      <vt:lpstr>Calibri</vt:lpstr>
      <vt:lpstr>Arial</vt:lpstr>
      <vt:lpstr>Sunum_Sablon</vt:lpstr>
      <vt:lpstr>PowerPoint Sunusu</vt:lpstr>
      <vt:lpstr>Sunum Başlığı</vt:lpstr>
      <vt:lpstr>PowerPoint Sunusu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M. Cihan ÇALIŞKAN</dc:creator>
  <cp:lastModifiedBy>M. Cihan ÇALIŞKAN</cp:lastModifiedBy>
  <cp:revision>1</cp:revision>
  <dcterms:created xsi:type="dcterms:W3CDTF">2018-10-30T09:43:01Z</dcterms:created>
  <dcterms:modified xsi:type="dcterms:W3CDTF">2018-10-30T09:44:53Z</dcterms:modified>
</cp:coreProperties>
</file>